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9" r:id="rId2"/>
    <p:sldId id="288" r:id="rId3"/>
    <p:sldId id="296" r:id="rId4"/>
    <p:sldId id="299" r:id="rId5"/>
    <p:sldId id="297" r:id="rId6"/>
    <p:sldId id="298" r:id="rId7"/>
    <p:sldId id="300" r:id="rId8"/>
    <p:sldId id="301" r:id="rId9"/>
    <p:sldId id="302" r:id="rId10"/>
    <p:sldId id="303" r:id="rId11"/>
    <p:sldId id="304" r:id="rId12"/>
    <p:sldId id="294" r:id="rId13"/>
    <p:sldId id="305" r:id="rId1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1pPr>
    <a:lvl2pPr marL="0" marR="0" indent="3429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2pPr>
    <a:lvl3pPr marL="0" marR="0" indent="6858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3pPr>
    <a:lvl4pPr marL="0" marR="0" indent="10287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4pPr>
    <a:lvl5pPr marL="0" marR="0" indent="13716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5pPr>
    <a:lvl6pPr marL="0" marR="0" indent="17145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6pPr>
    <a:lvl7pPr marL="0" marR="0" indent="20574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7pPr>
    <a:lvl8pPr marL="0" marR="0" indent="24003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8pPr>
    <a:lvl9pPr marL="0" marR="0" indent="274320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4" autoAdjust="0"/>
    <p:restoredTop sz="93419" autoAdjust="0"/>
  </p:normalViewPr>
  <p:slideViewPr>
    <p:cSldViewPr snapToGrid="0">
      <p:cViewPr varScale="1">
        <p:scale>
          <a:sx n="71" d="100"/>
          <a:sy n="71" d="100"/>
        </p:scale>
        <p:origin x="12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143000" y="685800"/>
            <a:ext cx="4572000" cy="3429000"/>
          </a:xfrm>
          <a:prstGeom prst="rect">
            <a:avLst/>
          </a:prstGeom>
        </p:spPr>
        <p:txBody>
          <a:bodyPr/>
          <a:lstStyle/>
          <a:p>
            <a:endParaRPr/>
          </a:p>
        </p:txBody>
      </p:sp>
      <p:sp>
        <p:nvSpPr>
          <p:cNvPr id="146" name="Shape 14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303219387"/>
      </p:ext>
    </p:extLst>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Bullets">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21" name="Shape 21"/>
          <p:cNvSpPr>
            <a:spLocks noGrp="1"/>
          </p:cNvSpPr>
          <p:nvPr>
            <p:ph type="body" idx="1"/>
          </p:nvPr>
        </p:nvSpPr>
        <p:spPr>
          <a:xfrm>
            <a:off x="1397000" y="3175000"/>
            <a:ext cx="10223500" cy="5842000"/>
          </a:xfrm>
          <a:prstGeom prst="rect">
            <a:avLst/>
          </a:prstGeom>
        </p:spPr>
        <p:txBody>
          <a:bodyPr/>
          <a:lstStyle>
            <a:lvl1pPr marL="1079500" indent="-762000">
              <a:buSzPct val="60000"/>
              <a:buBlip>
                <a:blip r:embed="rId3"/>
              </a:buBlip>
              <a:defRPr>
                <a:latin typeface="+mn-lt"/>
                <a:ea typeface="+mn-ea"/>
                <a:cs typeface="+mn-cs"/>
                <a:sym typeface="Futura Condensed"/>
              </a:defRPr>
            </a:lvl1pPr>
            <a:lvl2pPr marL="1524000" indent="-762000">
              <a:buSzPct val="60000"/>
              <a:buBlip>
                <a:blip r:embed="rId3"/>
              </a:buBlip>
              <a:defRPr>
                <a:latin typeface="+mn-lt"/>
                <a:ea typeface="+mn-ea"/>
                <a:cs typeface="+mn-cs"/>
                <a:sym typeface="Futura Condensed"/>
              </a:defRPr>
            </a:lvl2pPr>
            <a:lvl3pPr marL="1968500" indent="-762000">
              <a:buSzPct val="60000"/>
              <a:buBlip>
                <a:blip r:embed="rId3"/>
              </a:buBlip>
              <a:defRPr>
                <a:latin typeface="+mn-lt"/>
                <a:ea typeface="+mn-ea"/>
                <a:cs typeface="+mn-cs"/>
                <a:sym typeface="Futura Condensed"/>
              </a:defRPr>
            </a:lvl3pPr>
            <a:lvl4pPr marL="2413000" indent="-762000">
              <a:buSzPct val="60000"/>
              <a:buBlip>
                <a:blip r:embed="rId3"/>
              </a:buBlip>
              <a:defRPr>
                <a:latin typeface="+mn-lt"/>
                <a:ea typeface="+mn-ea"/>
                <a:cs typeface="+mn-cs"/>
                <a:sym typeface="Futura Condensed"/>
              </a:defRPr>
            </a:lvl4pPr>
            <a:lvl5pPr marL="2857500" indent="-762000">
              <a:buSzPct val="60000"/>
              <a:buBlip>
                <a:blip r:embed="rId3"/>
              </a:buBlip>
              <a:defRPr>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mp; Bullets - Righ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07" name="Shape 107"/>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108" name="Shape 108"/>
          <p:cNvSpPr>
            <a:spLocks noGrp="1"/>
          </p:cNvSpPr>
          <p:nvPr>
            <p:ph type="body" sz="half" idx="1"/>
          </p:nvPr>
        </p:nvSpPr>
        <p:spPr>
          <a:xfrm>
            <a:off x="5930900" y="3175000"/>
            <a:ext cx="5715000" cy="5715000"/>
          </a:xfrm>
          <a:prstGeom prst="rect">
            <a:avLst/>
          </a:prstGeom>
        </p:spPr>
        <p:txBody>
          <a:bodyPr/>
          <a:lstStyle>
            <a:lvl1pPr marL="952500" indent="-635000">
              <a:spcBef>
                <a:spcPts val="3800"/>
              </a:spcBef>
              <a:buSzPct val="70000"/>
              <a:buBlip>
                <a:blip r:embed="rId3"/>
              </a:buBlip>
              <a:defRPr sz="3200">
                <a:latin typeface="+mn-lt"/>
                <a:ea typeface="+mn-ea"/>
                <a:cs typeface="+mn-cs"/>
                <a:sym typeface="Futura Condensed"/>
              </a:defRPr>
            </a:lvl1pPr>
            <a:lvl2pPr marL="1397000" indent="-635000">
              <a:spcBef>
                <a:spcPts val="3800"/>
              </a:spcBef>
              <a:buSzPct val="70000"/>
              <a:buBlip>
                <a:blip r:embed="rId3"/>
              </a:buBlip>
              <a:defRPr sz="3200">
                <a:latin typeface="+mn-lt"/>
                <a:ea typeface="+mn-ea"/>
                <a:cs typeface="+mn-cs"/>
                <a:sym typeface="Futura Condensed"/>
              </a:defRPr>
            </a:lvl2pPr>
            <a:lvl3pPr marL="1841500" indent="-635000">
              <a:spcBef>
                <a:spcPts val="3800"/>
              </a:spcBef>
              <a:buSzPct val="70000"/>
              <a:buBlip>
                <a:blip r:embed="rId3"/>
              </a:buBlip>
              <a:defRPr sz="3200">
                <a:latin typeface="+mn-lt"/>
                <a:ea typeface="+mn-ea"/>
                <a:cs typeface="+mn-cs"/>
                <a:sym typeface="Futura Condensed"/>
              </a:defRPr>
            </a:lvl3pPr>
            <a:lvl4pPr marL="2286000" indent="-635000">
              <a:spcBef>
                <a:spcPts val="3800"/>
              </a:spcBef>
              <a:buSzPct val="70000"/>
              <a:buBlip>
                <a:blip r:embed="rId3"/>
              </a:buBlip>
              <a:defRPr sz="3200">
                <a:latin typeface="+mn-lt"/>
                <a:ea typeface="+mn-ea"/>
                <a:cs typeface="+mn-cs"/>
                <a:sym typeface="Futura Condensed"/>
              </a:defRPr>
            </a:lvl4pPr>
            <a:lvl5pPr marL="2730500" indent="-635000">
              <a:spcBef>
                <a:spcPts val="3800"/>
              </a:spcBef>
              <a:buSzPct val="70000"/>
              <a:buBlip>
                <a:blip r:embed="rId3"/>
              </a:buBlip>
              <a:defRPr sz="3200">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109" name="Shape 10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3" name="Shape 12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4">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30" name="Shape 13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2 Photos">
    <p:spTree>
      <p:nvGrpSpPr>
        <p:cNvPr id="1" name=""/>
        <p:cNvGrpSpPr/>
        <p:nvPr/>
      </p:nvGrpSpPr>
      <p:grpSpPr>
        <a:xfrm>
          <a:off x="0" y="0"/>
          <a:ext cx="0" cy="0"/>
          <a:chOff x="0" y="0"/>
          <a:chExt cx="0" cy="0"/>
        </a:xfrm>
      </p:grpSpPr>
      <p:sp>
        <p:nvSpPr>
          <p:cNvPr id="137" name="Shape 137"/>
          <p:cNvSpPr>
            <a:spLocks noGrp="1"/>
          </p:cNvSpPr>
          <p:nvPr>
            <p:ph type="pic" sz="half" idx="13"/>
          </p:nvPr>
        </p:nvSpPr>
        <p:spPr>
          <a:xfrm>
            <a:off x="749300" y="520700"/>
            <a:ext cx="7442200" cy="3670300"/>
          </a:xfrm>
          <a:prstGeom prst="rect">
            <a:avLst/>
          </a:prstGeom>
          <a:ln w="9525">
            <a:round/>
          </a:ln>
          <a:effectLst>
            <a:outerShdw blurRad="76200" dist="76200" dir="2700000" rotWithShape="0">
              <a:srgbClr val="000000">
                <a:alpha val="75000"/>
              </a:srgbClr>
            </a:outerShdw>
          </a:effectLst>
        </p:spPr>
        <p:txBody>
          <a:bodyPr lIns="91439" tIns="45719" rIns="91439" bIns="45719" anchor="t"/>
          <a:lstStyle/>
          <a:p>
            <a:endParaRPr/>
          </a:p>
        </p:txBody>
      </p:sp>
      <p:sp>
        <p:nvSpPr>
          <p:cNvPr id="138" name="Shape 138"/>
          <p:cNvSpPr>
            <a:spLocks noGrp="1"/>
          </p:cNvSpPr>
          <p:nvPr>
            <p:ph type="pic" sz="half" idx="14"/>
          </p:nvPr>
        </p:nvSpPr>
        <p:spPr>
          <a:xfrm>
            <a:off x="4648200" y="4940300"/>
            <a:ext cx="7442200" cy="3670300"/>
          </a:xfrm>
          <a:prstGeom prst="rect">
            <a:avLst/>
          </a:prstGeom>
          <a:ln w="9525">
            <a:round/>
          </a:ln>
          <a:effectLst>
            <a:outerShdw blurRad="76200" dist="76200" dir="2700000" rotWithShape="0">
              <a:srgbClr val="000000">
                <a:alpha val="75000"/>
              </a:srgbClr>
            </a:outerShdw>
          </a:effectLst>
        </p:spPr>
        <p:txBody>
          <a:bodyPr lIns="91439" tIns="45719" rIns="91439" bIns="45719" anchor="t"/>
          <a:lstStyle/>
          <a:p>
            <a:endParaRPr/>
          </a:p>
        </p:txBody>
      </p:sp>
      <p:sp>
        <p:nvSpPr>
          <p:cNvPr id="139" name="Shape 13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 2 Column">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9" name="Shape 29"/>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30" name="Shape 30"/>
          <p:cNvSpPr>
            <a:spLocks noGrp="1"/>
          </p:cNvSpPr>
          <p:nvPr>
            <p:ph type="body" idx="1"/>
          </p:nvPr>
        </p:nvSpPr>
        <p:spPr>
          <a:xfrm>
            <a:off x="1397000" y="3175000"/>
            <a:ext cx="10223500" cy="5842000"/>
          </a:xfrm>
          <a:prstGeom prst="rect">
            <a:avLst/>
          </a:prstGeom>
        </p:spPr>
        <p:txBody>
          <a:bodyPr numCol="2" spcCol="511175" anchor="t"/>
          <a:lstStyle>
            <a:lvl1pPr marL="952500" indent="-635000">
              <a:spcBef>
                <a:spcPts val="3800"/>
              </a:spcBef>
              <a:buSzPct val="70000"/>
              <a:buBlip>
                <a:blip r:embed="rId3"/>
              </a:buBlip>
              <a:defRPr sz="3200">
                <a:latin typeface="+mn-lt"/>
                <a:ea typeface="+mn-ea"/>
                <a:cs typeface="+mn-cs"/>
                <a:sym typeface="Futura Condensed"/>
              </a:defRPr>
            </a:lvl1pPr>
            <a:lvl2pPr marL="1397000" indent="-635000">
              <a:spcBef>
                <a:spcPts val="3800"/>
              </a:spcBef>
              <a:buSzPct val="70000"/>
              <a:buBlip>
                <a:blip r:embed="rId3"/>
              </a:buBlip>
              <a:defRPr sz="3200">
                <a:latin typeface="+mn-lt"/>
                <a:ea typeface="+mn-ea"/>
                <a:cs typeface="+mn-cs"/>
                <a:sym typeface="Futura Condensed"/>
              </a:defRPr>
            </a:lvl2pPr>
            <a:lvl3pPr marL="1841500" indent="-635000">
              <a:spcBef>
                <a:spcPts val="3800"/>
              </a:spcBef>
              <a:buSzPct val="70000"/>
              <a:buBlip>
                <a:blip r:embed="rId3"/>
              </a:buBlip>
              <a:defRPr sz="3200">
                <a:latin typeface="+mn-lt"/>
                <a:ea typeface="+mn-ea"/>
                <a:cs typeface="+mn-cs"/>
                <a:sym typeface="Futura Condensed"/>
              </a:defRPr>
            </a:lvl3pPr>
            <a:lvl4pPr marL="2286000" indent="-635000">
              <a:spcBef>
                <a:spcPts val="3800"/>
              </a:spcBef>
              <a:buSzPct val="70000"/>
              <a:buBlip>
                <a:blip r:embed="rId3"/>
              </a:buBlip>
              <a:defRPr sz="3200">
                <a:latin typeface="+mn-lt"/>
                <a:ea typeface="+mn-ea"/>
                <a:cs typeface="+mn-cs"/>
                <a:sym typeface="Futura Condensed"/>
              </a:defRPr>
            </a:lvl4pPr>
            <a:lvl5pPr marL="2730500" indent="-635000">
              <a:spcBef>
                <a:spcPts val="3800"/>
              </a:spcBef>
              <a:buSzPct val="70000"/>
              <a:buBlip>
                <a:blip r:embed="rId3"/>
              </a:buBlip>
              <a:defRPr sz="3200">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8" name="Shape 38"/>
          <p:cNvSpPr>
            <a:spLocks noGrp="1"/>
          </p:cNvSpPr>
          <p:nvPr>
            <p:ph type="body" idx="1"/>
          </p:nvPr>
        </p:nvSpPr>
        <p:spPr>
          <a:xfrm>
            <a:off x="1397000" y="762000"/>
            <a:ext cx="10223500" cy="8255000"/>
          </a:xfrm>
          <a:prstGeom prst="rect">
            <a:avLst/>
          </a:prstGeom>
        </p:spPr>
        <p:txBody>
          <a:bodyPr/>
          <a:lstStyle>
            <a:lvl1pPr marL="1079500" indent="-762000">
              <a:spcBef>
                <a:spcPts val="4800"/>
              </a:spcBef>
              <a:buSzPct val="60000"/>
              <a:buBlip>
                <a:blip r:embed="rId2"/>
              </a:buBlip>
              <a:defRPr>
                <a:latin typeface="+mn-lt"/>
                <a:ea typeface="+mn-ea"/>
                <a:cs typeface="+mn-cs"/>
                <a:sym typeface="Futura Condensed"/>
              </a:defRPr>
            </a:lvl1pPr>
            <a:lvl2pPr marL="1524000" indent="-762000">
              <a:spcBef>
                <a:spcPts val="4800"/>
              </a:spcBef>
              <a:buSzPct val="60000"/>
              <a:buBlip>
                <a:blip r:embed="rId2"/>
              </a:buBlip>
              <a:defRPr>
                <a:latin typeface="+mn-lt"/>
                <a:ea typeface="+mn-ea"/>
                <a:cs typeface="+mn-cs"/>
                <a:sym typeface="Futura Condensed"/>
              </a:defRPr>
            </a:lvl2pPr>
            <a:lvl3pPr marL="1968500" indent="-762000">
              <a:spcBef>
                <a:spcPts val="4800"/>
              </a:spcBef>
              <a:buSzPct val="60000"/>
              <a:buBlip>
                <a:blip r:embed="rId2"/>
              </a:buBlip>
              <a:defRPr>
                <a:latin typeface="+mn-lt"/>
                <a:ea typeface="+mn-ea"/>
                <a:cs typeface="+mn-cs"/>
                <a:sym typeface="Futura Condensed"/>
              </a:defRPr>
            </a:lvl3pPr>
            <a:lvl4pPr marL="2413000" indent="-762000">
              <a:spcBef>
                <a:spcPts val="4800"/>
              </a:spcBef>
              <a:buSzPct val="60000"/>
              <a:buBlip>
                <a:blip r:embed="rId2"/>
              </a:buBlip>
              <a:defRPr>
                <a:latin typeface="+mn-lt"/>
                <a:ea typeface="+mn-ea"/>
                <a:cs typeface="+mn-cs"/>
                <a:sym typeface="Futura Condensed"/>
              </a:defRPr>
            </a:lvl4pPr>
            <a:lvl5pPr marL="2857500" indent="-762000">
              <a:spcBef>
                <a:spcPts val="4800"/>
              </a:spcBef>
              <a:buSzPct val="60000"/>
              <a:buBlip>
                <a:blip r:embed="rId2"/>
              </a:buBlip>
              <a:defRPr>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3" name="Shape 53"/>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54" name="Shape 5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1" name="Shape 61"/>
          <p:cNvSpPr>
            <a:spLocks noGrp="1"/>
          </p:cNvSpPr>
          <p:nvPr>
            <p:ph type="title"/>
          </p:nvPr>
        </p:nvSpPr>
        <p:spPr>
          <a:xfrm>
            <a:off x="1397000" y="4241800"/>
            <a:ext cx="10223500" cy="22098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62" name="Shape 6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9" name="Shape 69"/>
          <p:cNvSpPr>
            <a:spLocks noGrp="1"/>
          </p:cNvSpPr>
          <p:nvPr>
            <p:ph type="pic" idx="13"/>
          </p:nvPr>
        </p:nvSpPr>
        <p:spPr>
          <a:xfrm>
            <a:off x="1422400" y="3378200"/>
            <a:ext cx="10160000" cy="5321300"/>
          </a:xfrm>
          <a:prstGeom prst="rect">
            <a:avLst/>
          </a:prstGeom>
          <a:ln w="9525">
            <a:round/>
          </a:ln>
          <a:effectLst>
            <a:outerShdw blurRad="76200" dist="76200" dir="2700000" rotWithShape="0">
              <a:srgbClr val="000000">
                <a:alpha val="75000"/>
              </a:srgbClr>
            </a:outerShdw>
          </a:effectLst>
        </p:spPr>
        <p:txBody>
          <a:bodyPr lIns="91439" tIns="45719" rIns="91439" bIns="45719" anchor="t"/>
          <a:lstStyle/>
          <a:p>
            <a:endParaRPr/>
          </a:p>
        </p:txBody>
      </p:sp>
      <p:sp>
        <p:nvSpPr>
          <p:cNvPr id="70" name="Shape 70"/>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71" name="Shape 7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Shape 78"/>
          <p:cNvSpPr>
            <a:spLocks noGrp="1"/>
          </p:cNvSpPr>
          <p:nvPr>
            <p:ph type="pic" sz="half" idx="13"/>
          </p:nvPr>
        </p:nvSpPr>
        <p:spPr>
          <a:xfrm>
            <a:off x="7975600" y="1574800"/>
            <a:ext cx="3505200" cy="7289800"/>
          </a:xfrm>
          <a:prstGeom prst="rect">
            <a:avLst/>
          </a:prstGeom>
          <a:ln w="9525">
            <a:round/>
          </a:ln>
          <a:effectLst>
            <a:outerShdw blurRad="76200" dist="76200" dir="2700000" rotWithShape="0">
              <a:srgbClr val="000000">
                <a:alpha val="75000"/>
              </a:srgbClr>
            </a:outerShdw>
          </a:effectLst>
        </p:spPr>
        <p:txBody>
          <a:bodyPr lIns="91439" tIns="45719" rIns="91439" bIns="45719" anchor="t"/>
          <a:lstStyle/>
          <a:p>
            <a:endParaRPr/>
          </a:p>
        </p:txBody>
      </p:sp>
      <p:sp>
        <p:nvSpPr>
          <p:cNvPr id="79" name="Shape 79"/>
          <p:cNvSpPr>
            <a:spLocks noGrp="1"/>
          </p:cNvSpPr>
          <p:nvPr>
            <p:ph type="title"/>
          </p:nvPr>
        </p:nvSpPr>
        <p:spPr>
          <a:xfrm>
            <a:off x="1574800" y="1536700"/>
            <a:ext cx="5905500" cy="3073400"/>
          </a:xfrm>
          <a:prstGeom prst="rect">
            <a:avLst/>
          </a:prstGeom>
        </p:spPr>
        <p:txBody>
          <a:bodyPr/>
          <a:lstStyle>
            <a:lvl1pPr>
              <a:lnSpc>
                <a:spcPct val="70000"/>
              </a:lnSpc>
              <a:defRPr sz="7000" cap="all">
                <a:latin typeface="+mn-lt"/>
                <a:ea typeface="+mn-ea"/>
                <a:cs typeface="+mn-cs"/>
                <a:sym typeface="Futura Condensed"/>
              </a:defRPr>
            </a:lvl1pPr>
          </a:lstStyle>
          <a:p>
            <a:r>
              <a:t>Title Text</a:t>
            </a:r>
          </a:p>
        </p:txBody>
      </p:sp>
      <p:sp>
        <p:nvSpPr>
          <p:cNvPr id="80" name="Shape 80"/>
          <p:cNvSpPr>
            <a:spLocks noGrp="1"/>
          </p:cNvSpPr>
          <p:nvPr>
            <p:ph type="body" sz="quarter" idx="1"/>
          </p:nvPr>
        </p:nvSpPr>
        <p:spPr>
          <a:xfrm>
            <a:off x="1587500" y="4851400"/>
            <a:ext cx="5905500" cy="4165600"/>
          </a:xfrm>
          <a:prstGeom prst="rect">
            <a:avLst/>
          </a:prstGeom>
        </p:spPr>
        <p:txBody>
          <a:bodyPr anchor="t"/>
          <a:lstStyle>
            <a:lvl1pPr marL="0" indent="0" algn="ctr">
              <a:spcBef>
                <a:spcPts val="0"/>
              </a:spcBef>
              <a:buSzTx/>
              <a:buNone/>
              <a:defRPr sz="3400">
                <a:latin typeface="+mn-lt"/>
                <a:ea typeface="+mn-ea"/>
                <a:cs typeface="+mn-cs"/>
                <a:sym typeface="Futura Condensed"/>
              </a:defRPr>
            </a:lvl1pPr>
            <a:lvl2pPr marL="0" indent="0" algn="ctr">
              <a:spcBef>
                <a:spcPts val="0"/>
              </a:spcBef>
              <a:buSzTx/>
              <a:buNone/>
              <a:defRPr sz="3400">
                <a:latin typeface="+mn-lt"/>
                <a:ea typeface="+mn-ea"/>
                <a:cs typeface="+mn-cs"/>
                <a:sym typeface="Futura Condensed"/>
              </a:defRPr>
            </a:lvl2pPr>
            <a:lvl3pPr marL="0" indent="0" algn="ctr">
              <a:spcBef>
                <a:spcPts val="0"/>
              </a:spcBef>
              <a:buSzTx/>
              <a:buNone/>
              <a:defRPr sz="3400">
                <a:latin typeface="+mn-lt"/>
                <a:ea typeface="+mn-ea"/>
                <a:cs typeface="+mn-cs"/>
                <a:sym typeface="Futura Condensed"/>
              </a:defRPr>
            </a:lvl3pPr>
            <a:lvl4pPr marL="0" indent="0" algn="ctr">
              <a:spcBef>
                <a:spcPts val="0"/>
              </a:spcBef>
              <a:buSzTx/>
              <a:buNone/>
              <a:defRPr sz="3400">
                <a:latin typeface="+mn-lt"/>
                <a:ea typeface="+mn-ea"/>
                <a:cs typeface="+mn-cs"/>
                <a:sym typeface="Futura Condensed"/>
              </a:defRPr>
            </a:lvl4pPr>
            <a:lvl5pPr marL="0" indent="0" algn="ctr">
              <a:spcBef>
                <a:spcPts val="0"/>
              </a:spcBef>
              <a:buSzTx/>
              <a:buNone/>
              <a:defRPr sz="3400">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81" name="Shape 8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Bullets &amp; Photo">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88" name="Shape 88"/>
          <p:cNvSpPr>
            <a:spLocks noGrp="1"/>
          </p:cNvSpPr>
          <p:nvPr>
            <p:ph type="pic" sz="quarter" idx="13"/>
          </p:nvPr>
        </p:nvSpPr>
        <p:spPr>
          <a:xfrm>
            <a:off x="7493000" y="3302000"/>
            <a:ext cx="4102100" cy="5473700"/>
          </a:xfrm>
          <a:prstGeom prst="rect">
            <a:avLst/>
          </a:prstGeom>
          <a:ln w="9525">
            <a:round/>
          </a:ln>
          <a:effectLst>
            <a:outerShdw blurRad="76200" dist="76200" dir="2700000" rotWithShape="0">
              <a:srgbClr val="000000">
                <a:alpha val="75000"/>
              </a:srgbClr>
            </a:outerShdw>
          </a:effectLst>
        </p:spPr>
        <p:txBody>
          <a:bodyPr lIns="91439" tIns="45719" rIns="91439" bIns="45719" anchor="t"/>
          <a:lstStyle/>
          <a:p>
            <a:endParaRPr/>
          </a:p>
        </p:txBody>
      </p:sp>
      <p:sp>
        <p:nvSpPr>
          <p:cNvPr id="89" name="Shape 89"/>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90" name="Shape 90"/>
          <p:cNvSpPr>
            <a:spLocks noGrp="1"/>
          </p:cNvSpPr>
          <p:nvPr>
            <p:ph type="body" sz="half" idx="1"/>
          </p:nvPr>
        </p:nvSpPr>
        <p:spPr>
          <a:xfrm>
            <a:off x="1397000" y="3175000"/>
            <a:ext cx="5778500" cy="5715000"/>
          </a:xfrm>
          <a:prstGeom prst="rect">
            <a:avLst/>
          </a:prstGeom>
        </p:spPr>
        <p:txBody>
          <a:bodyPr/>
          <a:lstStyle>
            <a:lvl1pPr marL="952500" indent="-635000">
              <a:spcBef>
                <a:spcPts val="3800"/>
              </a:spcBef>
              <a:buSzPct val="70000"/>
              <a:buBlip>
                <a:blip r:embed="rId3"/>
              </a:buBlip>
              <a:defRPr sz="3200">
                <a:latin typeface="+mn-lt"/>
                <a:ea typeface="+mn-ea"/>
                <a:cs typeface="+mn-cs"/>
                <a:sym typeface="Futura Condensed"/>
              </a:defRPr>
            </a:lvl1pPr>
            <a:lvl2pPr marL="1397000" indent="-635000">
              <a:spcBef>
                <a:spcPts val="3800"/>
              </a:spcBef>
              <a:buSzPct val="70000"/>
              <a:buBlip>
                <a:blip r:embed="rId3"/>
              </a:buBlip>
              <a:defRPr sz="3200">
                <a:latin typeface="+mn-lt"/>
                <a:ea typeface="+mn-ea"/>
                <a:cs typeface="+mn-cs"/>
                <a:sym typeface="Futura Condensed"/>
              </a:defRPr>
            </a:lvl2pPr>
            <a:lvl3pPr marL="1841500" indent="-635000">
              <a:spcBef>
                <a:spcPts val="3800"/>
              </a:spcBef>
              <a:buSzPct val="70000"/>
              <a:buBlip>
                <a:blip r:embed="rId3"/>
              </a:buBlip>
              <a:defRPr sz="3200">
                <a:latin typeface="+mn-lt"/>
                <a:ea typeface="+mn-ea"/>
                <a:cs typeface="+mn-cs"/>
                <a:sym typeface="Futura Condensed"/>
              </a:defRPr>
            </a:lvl3pPr>
            <a:lvl4pPr marL="2286000" indent="-635000">
              <a:spcBef>
                <a:spcPts val="3800"/>
              </a:spcBef>
              <a:buSzPct val="70000"/>
              <a:buBlip>
                <a:blip r:embed="rId3"/>
              </a:buBlip>
              <a:defRPr sz="3200">
                <a:latin typeface="+mn-lt"/>
                <a:ea typeface="+mn-ea"/>
                <a:cs typeface="+mn-cs"/>
                <a:sym typeface="Futura Condensed"/>
              </a:defRPr>
            </a:lvl4pPr>
            <a:lvl5pPr marL="2730500" indent="-635000">
              <a:spcBef>
                <a:spcPts val="3800"/>
              </a:spcBef>
              <a:buSzPct val="70000"/>
              <a:buBlip>
                <a:blip r:embed="rId3"/>
              </a:buBlip>
              <a:defRPr sz="3200">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91" name="Shape 9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mp; Bullets -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8" name="Shape 98"/>
          <p:cNvSpPr>
            <a:spLocks noGrp="1"/>
          </p:cNvSpPr>
          <p:nvPr>
            <p:ph type="title"/>
          </p:nvPr>
        </p:nvSpPr>
        <p:spPr>
          <a:xfrm>
            <a:off x="1397000" y="762000"/>
            <a:ext cx="10223500" cy="2159000"/>
          </a:xfrm>
          <a:prstGeom prst="rect">
            <a:avLst/>
          </a:prstGeom>
        </p:spPr>
        <p:txBody>
          <a:bodyPr/>
          <a:lstStyle>
            <a:lvl1pPr>
              <a:lnSpc>
                <a:spcPct val="70000"/>
              </a:lnSpc>
              <a:defRPr cap="all">
                <a:latin typeface="+mn-lt"/>
                <a:ea typeface="+mn-ea"/>
                <a:cs typeface="+mn-cs"/>
                <a:sym typeface="Futura Condensed"/>
              </a:defRPr>
            </a:lvl1pPr>
          </a:lstStyle>
          <a:p>
            <a:r>
              <a:t>Title Text</a:t>
            </a:r>
          </a:p>
        </p:txBody>
      </p:sp>
      <p:sp>
        <p:nvSpPr>
          <p:cNvPr id="99" name="Shape 99"/>
          <p:cNvSpPr>
            <a:spLocks noGrp="1"/>
          </p:cNvSpPr>
          <p:nvPr>
            <p:ph type="body" sz="half" idx="1"/>
          </p:nvPr>
        </p:nvSpPr>
        <p:spPr>
          <a:xfrm>
            <a:off x="1397000" y="3175000"/>
            <a:ext cx="5715000" cy="5715000"/>
          </a:xfrm>
          <a:prstGeom prst="rect">
            <a:avLst/>
          </a:prstGeom>
        </p:spPr>
        <p:txBody>
          <a:bodyPr/>
          <a:lstStyle>
            <a:lvl1pPr marL="952500" indent="-635000">
              <a:spcBef>
                <a:spcPts val="3800"/>
              </a:spcBef>
              <a:buSzPct val="70000"/>
              <a:buBlip>
                <a:blip r:embed="rId3"/>
              </a:buBlip>
              <a:defRPr sz="3200">
                <a:latin typeface="+mn-lt"/>
                <a:ea typeface="+mn-ea"/>
                <a:cs typeface="+mn-cs"/>
                <a:sym typeface="Futura Condensed"/>
              </a:defRPr>
            </a:lvl1pPr>
            <a:lvl2pPr marL="1397000" indent="-635000">
              <a:spcBef>
                <a:spcPts val="3800"/>
              </a:spcBef>
              <a:buSzPct val="70000"/>
              <a:buBlip>
                <a:blip r:embed="rId3"/>
              </a:buBlip>
              <a:defRPr sz="3200">
                <a:latin typeface="+mn-lt"/>
                <a:ea typeface="+mn-ea"/>
                <a:cs typeface="+mn-cs"/>
                <a:sym typeface="Futura Condensed"/>
              </a:defRPr>
            </a:lvl2pPr>
            <a:lvl3pPr marL="1841500" indent="-635000">
              <a:spcBef>
                <a:spcPts val="3800"/>
              </a:spcBef>
              <a:buSzPct val="70000"/>
              <a:buBlip>
                <a:blip r:embed="rId3"/>
              </a:buBlip>
              <a:defRPr sz="3200">
                <a:latin typeface="+mn-lt"/>
                <a:ea typeface="+mn-ea"/>
                <a:cs typeface="+mn-cs"/>
                <a:sym typeface="Futura Condensed"/>
              </a:defRPr>
            </a:lvl3pPr>
            <a:lvl4pPr marL="2286000" indent="-635000">
              <a:spcBef>
                <a:spcPts val="3800"/>
              </a:spcBef>
              <a:buSzPct val="70000"/>
              <a:buBlip>
                <a:blip r:embed="rId3"/>
              </a:buBlip>
              <a:defRPr sz="3200">
                <a:latin typeface="+mn-lt"/>
                <a:ea typeface="+mn-ea"/>
                <a:cs typeface="+mn-cs"/>
                <a:sym typeface="Futura Condensed"/>
              </a:defRPr>
            </a:lvl4pPr>
            <a:lvl5pPr marL="2730500" indent="-635000">
              <a:spcBef>
                <a:spcPts val="3800"/>
              </a:spcBef>
              <a:buSzPct val="70000"/>
              <a:buBlip>
                <a:blip r:embed="rId3"/>
              </a:buBlip>
              <a:defRPr sz="3200">
                <a:latin typeface="+mn-lt"/>
                <a:ea typeface="+mn-ea"/>
                <a:cs typeface="+mn-cs"/>
                <a:sym typeface="Futura Condensed"/>
              </a:defRPr>
            </a:lvl5pPr>
          </a:lstStyle>
          <a:p>
            <a:r>
              <a:t>Body Level One</a:t>
            </a:r>
          </a:p>
          <a:p>
            <a:pPr lvl="1"/>
            <a:r>
              <a:t>Body Level Two</a:t>
            </a:r>
          </a:p>
          <a:p>
            <a:pPr lvl="2"/>
            <a:r>
              <a:t>Body Level Three</a:t>
            </a:r>
          </a:p>
          <a:p>
            <a:pPr lvl="3"/>
            <a:r>
              <a:t>Body Level Four</a:t>
            </a:r>
          </a:p>
          <a:p>
            <a:pPr lvl="4"/>
            <a:r>
              <a:t>Body Level Five</a:t>
            </a:r>
          </a:p>
        </p:txBody>
      </p:sp>
      <p:sp>
        <p:nvSpPr>
          <p:cNvPr id="100" name="Shape 10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6"/>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270000" y="254000"/>
            <a:ext cx="10464800" cy="24384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p>
            <a:r>
              <a:t>Title Text</a:t>
            </a:r>
          </a:p>
        </p:txBody>
      </p:sp>
      <p:sp>
        <p:nvSpPr>
          <p:cNvPr id="3" name="Shape 3"/>
          <p:cNvSpPr>
            <a:spLocks noGrp="1"/>
          </p:cNvSpPr>
          <p:nvPr>
            <p:ph type="body" idx="1"/>
          </p:nvPr>
        </p:nvSpPr>
        <p:spPr>
          <a:xfrm>
            <a:off x="1270000" y="2768600"/>
            <a:ext cx="10464800" cy="5715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24600" y="9258300"/>
            <a:ext cx="342900" cy="3683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Lst>
  <p:transition spd="med"/>
  <p:txStyles>
    <p:titleStyle>
      <a:lvl1pPr marL="0" marR="0" indent="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p:titleStyle>
    <p:bodyStyle>
      <a:lvl1pPr marL="8890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1pPr>
      <a:lvl2pPr marL="13335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2pPr>
      <a:lvl3pPr marL="17780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3pPr>
      <a:lvl4pPr marL="22225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4pPr>
      <a:lvl5pPr marL="26670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5pPr>
      <a:lvl6pPr marL="30226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6pPr>
      <a:lvl7pPr marL="33782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7pPr>
      <a:lvl8pPr marL="37338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8pPr>
      <a:lvl9pPr marL="4089400" marR="0" indent="-571500" algn="l" defTabSz="584200" latinLnBrk="0">
        <a:lnSpc>
          <a:spcPct val="100000"/>
        </a:lnSpc>
        <a:spcBef>
          <a:spcPts val="2400"/>
        </a:spcBef>
        <a:spcAft>
          <a:spcPts val="0"/>
        </a:spcAft>
        <a:buClrTx/>
        <a:buSzPct val="171000"/>
        <a:buFontTx/>
        <a:buChar char="•"/>
        <a:tabLst/>
        <a:defRPr sz="4200" b="0" i="0" u="none" strike="noStrike" cap="none" spc="0" baseline="0">
          <a:ln>
            <a:noFill/>
          </a:ln>
          <a:solidFill>
            <a:srgbClr val="000000"/>
          </a:solidFill>
          <a:uFillTx/>
          <a:latin typeface="Gill Sans"/>
          <a:ea typeface="Gill Sans"/>
          <a:cs typeface="Gill Sans"/>
          <a:sym typeface="Gill Sans"/>
        </a:defRPr>
      </a:lvl9pPr>
    </p:bodyStyle>
    <p:otherStyle>
      <a:lvl1pPr marL="0" marR="0" indent="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1pPr>
      <a:lvl2pPr marL="0" marR="0" indent="2286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2pPr>
      <a:lvl3pPr marL="0" marR="0" indent="4572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3pPr>
      <a:lvl4pPr marL="0" marR="0" indent="6858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4pPr>
      <a:lvl5pPr marL="0" marR="0" indent="9144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5pPr>
      <a:lvl6pPr marL="0" marR="0" indent="11430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6pPr>
      <a:lvl7pPr marL="0" marR="0" indent="13716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7pPr>
      <a:lvl8pPr marL="0" marR="0" indent="16002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8pPr>
      <a:lvl9pPr marL="0" marR="0" indent="1828800" algn="ctr" defTabSz="58420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Gill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a:p>
        </p:txBody>
      </p:sp>
      <p:sp>
        <p:nvSpPr>
          <p:cNvPr id="167" name="Shape 167"/>
          <p:cNvSpPr>
            <a:spLocks noGrp="1"/>
          </p:cNvSpPr>
          <p:nvPr>
            <p:ph type="title"/>
          </p:nvPr>
        </p:nvSpPr>
        <p:spPr>
          <a:prstGeom prst="rect">
            <a:avLst/>
          </a:prstGeom>
        </p:spPr>
        <p:txBody>
          <a:bodyPr/>
          <a:lstStyle/>
          <a:p>
            <a:r>
              <a:rPr lang="en-US" b="1" dirty="0" smtClean="0"/>
              <a:t>LA CLOCHETTE</a:t>
            </a:r>
            <a:br>
              <a:rPr lang="en-US" b="1" dirty="0" smtClean="0"/>
            </a:br>
            <a:r>
              <a:rPr lang="en-US" sz="4400" i="1" dirty="0" err="1" smtClean="0"/>
              <a:t>Répondez</a:t>
            </a:r>
            <a:r>
              <a:rPr lang="en-US" sz="4400" i="1" dirty="0" smtClean="0"/>
              <a:t> </a:t>
            </a:r>
            <a:r>
              <a:rPr lang="en-US" sz="4400" i="1" dirty="0" err="1" smtClean="0"/>
              <a:t>en</a:t>
            </a:r>
            <a:r>
              <a:rPr lang="en-US" sz="4400" i="1" dirty="0" smtClean="0"/>
              <a:t> phrases </a:t>
            </a:r>
            <a:r>
              <a:rPr lang="en-US" sz="4400" i="1" dirty="0" err="1" smtClean="0"/>
              <a:t>complètes</a:t>
            </a:r>
            <a:endParaRPr sz="4400" i="1" dirty="0"/>
          </a:p>
        </p:txBody>
      </p:sp>
      <p:sp>
        <p:nvSpPr>
          <p:cNvPr id="168" name="Shape 168"/>
          <p:cNvSpPr>
            <a:spLocks noGrp="1"/>
          </p:cNvSpPr>
          <p:nvPr>
            <p:ph type="body" idx="1"/>
          </p:nvPr>
        </p:nvSpPr>
        <p:spPr>
          <a:xfrm>
            <a:off x="1408707" y="3175000"/>
            <a:ext cx="10223501" cy="5842000"/>
          </a:xfrm>
          <a:prstGeom prst="rect">
            <a:avLst/>
          </a:prstGeom>
        </p:spPr>
        <p:txBody>
          <a:bodyPr/>
          <a:lstStyle/>
          <a:p>
            <a:pPr>
              <a:buBlip>
                <a:blip r:embed="rId2"/>
              </a:buBlip>
            </a:pPr>
            <a:r>
              <a:rPr lang="en-US" dirty="0" err="1" smtClean="0"/>
              <a:t>Quand</a:t>
            </a:r>
            <a:r>
              <a:rPr lang="en-US" dirty="0" smtClean="0"/>
              <a:t> </a:t>
            </a:r>
            <a:r>
              <a:rPr lang="en-US" dirty="0" err="1" smtClean="0"/>
              <a:t>tu</a:t>
            </a:r>
            <a:r>
              <a:rPr lang="en-US" dirty="0" smtClean="0"/>
              <a:t> vas au </a:t>
            </a:r>
            <a:r>
              <a:rPr lang="en-US" dirty="0" err="1" smtClean="0"/>
              <a:t>cours</a:t>
            </a:r>
            <a:r>
              <a:rPr lang="en-US" dirty="0" smtClean="0"/>
              <a:t> de </a:t>
            </a:r>
            <a:r>
              <a:rPr lang="en-US" dirty="0" err="1" smtClean="0"/>
              <a:t>maths</a:t>
            </a:r>
            <a:r>
              <a:rPr lang="en-US" dirty="0" smtClean="0"/>
              <a:t>, de quoi </a:t>
            </a:r>
            <a:r>
              <a:rPr lang="en-US" u="sng" dirty="0" err="1" smtClean="0"/>
              <a:t>tu</a:t>
            </a:r>
            <a:r>
              <a:rPr lang="en-US" u="sng" dirty="0" smtClean="0"/>
              <a:t> as </a:t>
            </a:r>
            <a:r>
              <a:rPr lang="en-US" dirty="0" err="1" smtClean="0"/>
              <a:t>besoin</a:t>
            </a:r>
            <a:r>
              <a:rPr lang="en-US" dirty="0" smtClean="0"/>
              <a:t>?</a:t>
            </a:r>
          </a:p>
          <a:p>
            <a:pPr>
              <a:buBlip>
                <a:blip r:embed="rId2"/>
              </a:buBlip>
            </a:pPr>
            <a:endParaRPr dirty="0">
              <a:solidFill>
                <a:srgbClr val="0042AA"/>
              </a:solidFill>
            </a:endParaRPr>
          </a:p>
          <a:p>
            <a:pPr>
              <a:buBlip>
                <a:blip r:embed="rId2"/>
              </a:buBlip>
            </a:pPr>
            <a:r>
              <a:rPr lang="en-US" dirty="0" err="1" smtClean="0"/>
              <a:t>Quand</a:t>
            </a:r>
            <a:r>
              <a:rPr lang="en-US" dirty="0" smtClean="0"/>
              <a:t> </a:t>
            </a:r>
            <a:r>
              <a:rPr lang="en-US" dirty="0" err="1" smtClean="0"/>
              <a:t>tu</a:t>
            </a:r>
            <a:r>
              <a:rPr lang="en-US" dirty="0" smtClean="0"/>
              <a:t> </a:t>
            </a:r>
            <a:r>
              <a:rPr lang="en-US" dirty="0" err="1" smtClean="0"/>
              <a:t>vois</a:t>
            </a:r>
            <a:r>
              <a:rPr lang="en-US" dirty="0" smtClean="0"/>
              <a:t> un petit </a:t>
            </a:r>
            <a:r>
              <a:rPr lang="en-US" dirty="0" err="1" smtClean="0"/>
              <a:t>chiot</a:t>
            </a:r>
            <a:r>
              <a:rPr lang="en-US" dirty="0" smtClean="0"/>
              <a:t>, comment </a:t>
            </a:r>
            <a:r>
              <a:rPr lang="en-US" dirty="0" err="1" smtClean="0"/>
              <a:t>est-ce</a:t>
            </a:r>
            <a:r>
              <a:rPr lang="en-US" dirty="0" smtClean="0"/>
              <a:t> que </a:t>
            </a:r>
            <a:r>
              <a:rPr lang="en-US" u="sng" dirty="0" err="1" smtClean="0"/>
              <a:t>tu</a:t>
            </a:r>
            <a:r>
              <a:rPr lang="en-US" u="sng" dirty="0" smtClean="0"/>
              <a:t> </a:t>
            </a:r>
            <a:r>
              <a:rPr lang="en-US" u="sng" dirty="0" err="1" smtClean="0"/>
              <a:t>te</a:t>
            </a:r>
            <a:r>
              <a:rPr lang="en-US" u="sng" dirty="0" smtClean="0"/>
              <a:t> </a:t>
            </a:r>
            <a:r>
              <a:rPr lang="en-US" dirty="0" err="1" smtClean="0"/>
              <a:t>sens</a:t>
            </a:r>
            <a:r>
              <a:rPr lang="en-US" dirty="0" smtClean="0"/>
              <a:t>?</a:t>
            </a:r>
            <a:endParaRPr dirty="0">
              <a:solidFill>
                <a:srgbClr val="0042AA"/>
              </a:solidFill>
            </a:endParaRPr>
          </a:p>
        </p:txBody>
      </p:sp>
    </p:spTree>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dirty="0"/>
          </a:p>
        </p:txBody>
      </p:sp>
      <p:sp>
        <p:nvSpPr>
          <p:cNvPr id="168" name="Shape 168"/>
          <p:cNvSpPr>
            <a:spLocks noGrp="1"/>
          </p:cNvSpPr>
          <p:nvPr>
            <p:ph type="body" idx="1"/>
          </p:nvPr>
        </p:nvSpPr>
        <p:spPr>
          <a:xfrm>
            <a:off x="1118101" y="4541391"/>
            <a:ext cx="10285847" cy="3109217"/>
          </a:xfrm>
          <a:prstGeom prst="rect">
            <a:avLst/>
          </a:prstGeom>
        </p:spPr>
        <p:txBody>
          <a:bodyPr/>
          <a:lstStyle/>
          <a:p>
            <a:pPr marL="317500" indent="0" algn="just">
              <a:buNone/>
            </a:pPr>
            <a:r>
              <a:rPr lang="fr-FR" sz="4000" dirty="0" smtClean="0">
                <a:solidFill>
                  <a:srgbClr val="0042AA"/>
                </a:solidFill>
              </a:rPr>
              <a:t>Katie </a:t>
            </a:r>
            <a:r>
              <a:rPr lang="fr-FR" sz="4000" dirty="0" smtClean="0">
                <a:solidFill>
                  <a:srgbClr val="0042AA"/>
                </a:solidFill>
              </a:rPr>
              <a:t>s’assied par terre et elle envoie une photo à sa mère.</a:t>
            </a:r>
          </a:p>
          <a:p>
            <a:pPr marL="317500" indent="0" algn="just">
              <a:buNone/>
            </a:pPr>
            <a:r>
              <a:rPr lang="fr-FR" sz="4000" dirty="0" smtClean="0">
                <a:solidFill>
                  <a:srgbClr val="0042AA"/>
                </a:solidFill>
              </a:rPr>
              <a:t>Soudain</a:t>
            </a:r>
            <a:r>
              <a:rPr lang="fr-FR" sz="4000" dirty="0" smtClean="0">
                <a:solidFill>
                  <a:srgbClr val="0042AA"/>
                </a:solidFill>
              </a:rPr>
              <a:t>, elle voit un garçon moche.  Elle lui crie, « Assieds-toi avec moi! »</a:t>
            </a:r>
          </a:p>
          <a:p>
            <a:pPr marL="317500" indent="0" algn="just">
              <a:buNone/>
            </a:pPr>
            <a:r>
              <a:rPr lang="fr-FR" sz="4000" dirty="0" smtClean="0">
                <a:solidFill>
                  <a:srgbClr val="0042AA"/>
                </a:solidFill>
              </a:rPr>
              <a:t>Mais le garçon moche regarde Katie par terre et il lui dit, « Non. » Ensuite, il court dans l’autre direction et il quitte le café.</a:t>
            </a:r>
            <a:endParaRPr lang="fr-FR" sz="4000"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spTree>
    <p:extLst>
      <p:ext uri="{BB962C8B-B14F-4D97-AF65-F5344CB8AC3E}">
        <p14:creationId xmlns:p14="http://schemas.microsoft.com/office/powerpoint/2010/main" val="3664796696"/>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dirty="0"/>
          </a:p>
        </p:txBody>
      </p:sp>
      <p:sp>
        <p:nvSpPr>
          <p:cNvPr id="168" name="Shape 168"/>
          <p:cNvSpPr>
            <a:spLocks noGrp="1"/>
          </p:cNvSpPr>
          <p:nvPr>
            <p:ph type="body" idx="1"/>
          </p:nvPr>
        </p:nvSpPr>
        <p:spPr>
          <a:xfrm>
            <a:off x="1320961" y="3735336"/>
            <a:ext cx="10223501" cy="3907413"/>
          </a:xfrm>
          <a:prstGeom prst="rect">
            <a:avLst/>
          </a:prstGeom>
        </p:spPr>
        <p:txBody>
          <a:bodyPr/>
          <a:lstStyle/>
          <a:p>
            <a:pPr marL="317500" indent="0" algn="just">
              <a:buNone/>
            </a:pPr>
            <a:r>
              <a:rPr lang="fr-FR" dirty="0" smtClean="0">
                <a:solidFill>
                  <a:srgbClr val="0042AA"/>
                </a:solidFill>
              </a:rPr>
              <a:t>Katie se sent content parce qu’en réalité, elle ne voulait pas s’asseoir </a:t>
            </a:r>
            <a:r>
              <a:rPr lang="fr-FR" dirty="0" smtClean="0">
                <a:solidFill>
                  <a:srgbClr val="0042AA"/>
                </a:solidFill>
              </a:rPr>
              <a:t>avec un garçon moche.</a:t>
            </a:r>
          </a:p>
          <a:p>
            <a:pPr marL="317500" indent="0" algn="just">
              <a:buNone/>
            </a:pPr>
            <a:endParaRPr lang="fr-FR" dirty="0">
              <a:solidFill>
                <a:srgbClr val="0042AA"/>
              </a:solidFill>
            </a:endParaRPr>
          </a:p>
          <a:p>
            <a:pPr marL="317500" indent="0" algn="just">
              <a:buNone/>
            </a:pPr>
            <a:r>
              <a:rPr lang="fr-FR" dirty="0" smtClean="0">
                <a:solidFill>
                  <a:srgbClr val="0042AA"/>
                </a:solidFill>
              </a:rPr>
              <a:t>Ensuite</a:t>
            </a:r>
            <a:r>
              <a:rPr lang="fr-FR" dirty="0" smtClean="0">
                <a:solidFill>
                  <a:srgbClr val="0042AA"/>
                </a:solidFill>
              </a:rPr>
              <a:t>, Katie voit un très beau garçon.</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spTree>
    <p:extLst>
      <p:ext uri="{BB962C8B-B14F-4D97-AF65-F5344CB8AC3E}">
        <p14:creationId xmlns:p14="http://schemas.microsoft.com/office/powerpoint/2010/main" val="904931521"/>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a:p>
        </p:txBody>
      </p:sp>
      <p:sp>
        <p:nvSpPr>
          <p:cNvPr id="168" name="Shape 168"/>
          <p:cNvSpPr>
            <a:spLocks noGrp="1"/>
          </p:cNvSpPr>
          <p:nvPr>
            <p:ph type="body" idx="1"/>
          </p:nvPr>
        </p:nvSpPr>
        <p:spPr>
          <a:xfrm>
            <a:off x="1383307" y="2921000"/>
            <a:ext cx="10223501" cy="5842000"/>
          </a:xfrm>
          <a:prstGeom prst="rect">
            <a:avLst/>
          </a:prstGeom>
        </p:spPr>
        <p:txBody>
          <a:bodyPr/>
          <a:lstStyle/>
          <a:p>
            <a:pPr>
              <a:lnSpc>
                <a:spcPct val="200000"/>
              </a:lnSpc>
              <a:buBlip>
                <a:blip r:embed="rId2"/>
              </a:buBlip>
            </a:pPr>
            <a:r>
              <a:rPr lang="en-US" dirty="0" smtClean="0"/>
              <a:t>Elle a </a:t>
            </a:r>
            <a:r>
              <a:rPr lang="en-US" dirty="0" err="1" smtClean="0"/>
              <a:t>besoin</a:t>
            </a:r>
            <a:r>
              <a:rPr lang="en-US" dirty="0" smtClean="0"/>
              <a:t> de</a:t>
            </a:r>
            <a:r>
              <a:rPr dirty="0" smtClean="0"/>
              <a:t>   </a:t>
            </a:r>
            <a:r>
              <a:rPr lang="en-US" dirty="0" smtClean="0">
                <a:solidFill>
                  <a:srgbClr val="0042AA"/>
                </a:solidFill>
              </a:rPr>
              <a:t>sh</a:t>
            </a:r>
            <a:r>
              <a:rPr dirty="0" smtClean="0">
                <a:solidFill>
                  <a:srgbClr val="0042AA"/>
                </a:solidFill>
              </a:rPr>
              <a:t>e </a:t>
            </a:r>
            <a:r>
              <a:rPr lang="en-US" dirty="0" smtClean="0">
                <a:solidFill>
                  <a:srgbClr val="0042AA"/>
                </a:solidFill>
              </a:rPr>
              <a:t>needs</a:t>
            </a:r>
            <a:endParaRPr dirty="0">
              <a:solidFill>
                <a:srgbClr val="0042AA"/>
              </a:solidFill>
            </a:endParaRPr>
          </a:p>
          <a:p>
            <a:pPr>
              <a:lnSpc>
                <a:spcPct val="200000"/>
              </a:lnSpc>
              <a:buBlip>
                <a:blip r:embed="rId2"/>
              </a:buBlip>
            </a:pPr>
            <a:r>
              <a:rPr lang="en-US" dirty="0" smtClean="0"/>
              <a:t>Elle </a:t>
            </a:r>
            <a:r>
              <a:rPr lang="en-US" dirty="0" err="1" smtClean="0"/>
              <a:t>s’assied</a:t>
            </a:r>
            <a:r>
              <a:rPr dirty="0" smtClean="0"/>
              <a:t> </a:t>
            </a:r>
            <a:r>
              <a:rPr lang="en-US" dirty="0" smtClean="0"/>
              <a:t>    </a:t>
            </a:r>
            <a:r>
              <a:rPr lang="en-US" dirty="0" smtClean="0">
                <a:solidFill>
                  <a:srgbClr val="0042AA"/>
                </a:solidFill>
              </a:rPr>
              <a:t>sh</a:t>
            </a:r>
            <a:r>
              <a:rPr dirty="0" smtClean="0">
                <a:solidFill>
                  <a:srgbClr val="0042AA"/>
                </a:solidFill>
              </a:rPr>
              <a:t>e </a:t>
            </a:r>
            <a:r>
              <a:rPr lang="en-US" dirty="0" smtClean="0">
                <a:solidFill>
                  <a:srgbClr val="0042AA"/>
                </a:solidFill>
              </a:rPr>
              <a:t>sits down</a:t>
            </a:r>
            <a:endParaRPr dirty="0">
              <a:solidFill>
                <a:srgbClr val="0042AA"/>
              </a:solidFill>
            </a:endParaRPr>
          </a:p>
          <a:p>
            <a:pPr>
              <a:lnSpc>
                <a:spcPct val="200000"/>
              </a:lnSpc>
              <a:buBlip>
                <a:blip r:embed="rId2"/>
              </a:buBlip>
            </a:pPr>
            <a:r>
              <a:rPr lang="en-US" dirty="0" smtClean="0"/>
              <a:t>Elle se sent    </a:t>
            </a:r>
            <a:r>
              <a:rPr lang="en-US" dirty="0" smtClean="0">
                <a:solidFill>
                  <a:srgbClr val="0042AA"/>
                </a:solidFill>
              </a:rPr>
              <a:t>she is feeling</a:t>
            </a:r>
            <a:endParaRP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Racontez à un partenaire</a:t>
            </a:r>
            <a:endParaRPr lang="fr-FR" sz="5200" b="1" dirty="0">
              <a:solidFill>
                <a:srgbClr val="C00000"/>
              </a:solidFill>
            </a:endParaRPr>
          </a:p>
        </p:txBody>
      </p:sp>
    </p:spTree>
    <p:extLst>
      <p:ext uri="{BB962C8B-B14F-4D97-AF65-F5344CB8AC3E}">
        <p14:creationId xmlns:p14="http://schemas.microsoft.com/office/powerpoint/2010/main" val="2140782973"/>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dirty="0"/>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sz="5200" b="1" dirty="0" smtClean="0">
                <a:solidFill>
                  <a:srgbClr val="C00000"/>
                </a:solidFill>
              </a:rPr>
              <a:t>How </a:t>
            </a:r>
            <a:r>
              <a:rPr lang="fr-FR" sz="5200" b="1" dirty="0" err="1" smtClean="0">
                <a:solidFill>
                  <a:srgbClr val="C00000"/>
                </a:solidFill>
              </a:rPr>
              <a:t>many</a:t>
            </a:r>
            <a:r>
              <a:rPr lang="fr-FR" sz="5200" b="1" dirty="0" smtClean="0">
                <a:solidFill>
                  <a:srgbClr val="C00000"/>
                </a:solidFill>
              </a:rPr>
              <a:t> sentences </a:t>
            </a:r>
            <a:r>
              <a:rPr lang="fr-FR" sz="5200" b="1" dirty="0" err="1" smtClean="0">
                <a:solidFill>
                  <a:srgbClr val="C00000"/>
                </a:solidFill>
              </a:rPr>
              <a:t>can</a:t>
            </a:r>
            <a:r>
              <a:rPr lang="fr-FR" sz="5200" b="1" dirty="0" smtClean="0">
                <a:solidFill>
                  <a:srgbClr val="C00000"/>
                </a:solidFill>
              </a:rPr>
              <a:t> </a:t>
            </a:r>
            <a:r>
              <a:rPr lang="fr-FR" sz="5200" b="1" dirty="0" err="1" smtClean="0">
                <a:solidFill>
                  <a:srgbClr val="C00000"/>
                </a:solidFill>
              </a:rPr>
              <a:t>you</a:t>
            </a:r>
            <a:r>
              <a:rPr lang="fr-FR" sz="5200" b="1" dirty="0" smtClean="0">
                <a:solidFill>
                  <a:srgbClr val="C00000"/>
                </a:solidFill>
              </a:rPr>
              <a:t> </a:t>
            </a:r>
            <a:r>
              <a:rPr lang="fr-FR" sz="5200" b="1" dirty="0" err="1" smtClean="0">
                <a:solidFill>
                  <a:srgbClr val="C00000"/>
                </a:solidFill>
              </a:rPr>
              <a:t>make</a:t>
            </a:r>
            <a:r>
              <a:rPr lang="fr-FR" sz="5200" b="1" dirty="0" smtClean="0">
                <a:solidFill>
                  <a:srgbClr val="C00000"/>
                </a:solidFill>
              </a:rPr>
              <a:t> </a:t>
            </a:r>
            <a:r>
              <a:rPr lang="fr-FR" sz="5200" b="1" dirty="0" err="1" smtClean="0">
                <a:solidFill>
                  <a:srgbClr val="C00000"/>
                </a:solidFill>
              </a:rPr>
              <a:t>with</a:t>
            </a:r>
            <a:r>
              <a:rPr lang="fr-FR" sz="5200" b="1" dirty="0" smtClean="0">
                <a:solidFill>
                  <a:srgbClr val="C00000"/>
                </a:solidFill>
              </a:rPr>
              <a:t> </a:t>
            </a:r>
            <a:r>
              <a:rPr lang="fr-FR" sz="5200" b="1" dirty="0" err="1" smtClean="0">
                <a:solidFill>
                  <a:srgbClr val="C00000"/>
                </a:solidFill>
              </a:rPr>
              <a:t>these</a:t>
            </a:r>
            <a:r>
              <a:rPr lang="fr-FR" sz="5200" b="1" dirty="0" smtClean="0">
                <a:solidFill>
                  <a:srgbClr val="C00000"/>
                </a:solidFill>
              </a:rPr>
              <a:t> </a:t>
            </a:r>
            <a:r>
              <a:rPr lang="fr-FR" sz="5200" b="1" dirty="0" err="1" smtClean="0">
                <a:solidFill>
                  <a:srgbClr val="C00000"/>
                </a:solidFill>
              </a:rPr>
              <a:t>words</a:t>
            </a:r>
            <a:r>
              <a:rPr lang="fr-FR" sz="5200" b="1" dirty="0" smtClean="0">
                <a:solidFill>
                  <a:srgbClr val="C00000"/>
                </a:solidFill>
              </a:rPr>
              <a:t>?</a:t>
            </a:r>
            <a:endParaRPr lang="fr-FR" sz="5200" b="1" dirty="0">
              <a:solidFill>
                <a:srgbClr val="C00000"/>
              </a:solidFill>
            </a:endParaRPr>
          </a:p>
        </p:txBody>
      </p:sp>
      <p:pic>
        <p:nvPicPr>
          <p:cNvPr id="3" name="Picture 2"/>
          <p:cNvPicPr>
            <a:picLocks noChangeAspect="1"/>
          </p:cNvPicPr>
          <p:nvPr/>
        </p:nvPicPr>
        <p:blipFill rotWithShape="1">
          <a:blip r:embed="rId2"/>
          <a:srcRect l="25798" t="19093" r="24383" b="34925"/>
          <a:stretch/>
        </p:blipFill>
        <p:spPr>
          <a:xfrm>
            <a:off x="2534401" y="3796552"/>
            <a:ext cx="7972111" cy="4598895"/>
          </a:xfrm>
          <a:prstGeom prst="rect">
            <a:avLst/>
          </a:prstGeom>
        </p:spPr>
      </p:pic>
    </p:spTree>
    <p:extLst>
      <p:ext uri="{BB962C8B-B14F-4D97-AF65-F5344CB8AC3E}">
        <p14:creationId xmlns:p14="http://schemas.microsoft.com/office/powerpoint/2010/main" val="3796411783"/>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a:spLocks noGrp="1"/>
          </p:cNvSpPr>
          <p:nvPr>
            <p:ph type="title"/>
          </p:nvPr>
        </p:nvSpPr>
        <p:spPr>
          <a:prstGeom prst="rect">
            <a:avLst/>
          </a:prstGeom>
        </p:spPr>
        <p:txBody>
          <a:bodyPr/>
          <a:lstStyle>
            <a:lvl1pPr>
              <a:lnSpc>
                <a:spcPct val="100000"/>
              </a:lnSpc>
              <a:defRPr sz="7000"/>
            </a:lvl1pPr>
          </a:lstStyle>
          <a:p>
            <a:r>
              <a:rPr lang="fr-FR" sz="5400" dirty="0" smtClean="0"/>
              <a:t>Quand est-ce que tu te sens…</a:t>
            </a:r>
            <a:endParaRPr lang="fr-FR" sz="5400" dirty="0"/>
          </a:p>
        </p:txBody>
      </p:sp>
      <p:sp>
        <p:nvSpPr>
          <p:cNvPr id="4" name="Shape 172"/>
          <p:cNvSpPr txBox="1">
            <a:spLocks/>
          </p:cNvSpPr>
          <p:nvPr/>
        </p:nvSpPr>
        <p:spPr>
          <a:xfrm>
            <a:off x="450850" y="2286000"/>
            <a:ext cx="12115799"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100000"/>
              </a:lnSpc>
              <a:spcBef>
                <a:spcPts val="0"/>
              </a:spcBef>
              <a:spcAft>
                <a:spcPts val="0"/>
              </a:spcAft>
              <a:buClrTx/>
              <a:buSzTx/>
              <a:buFontTx/>
              <a:buNone/>
              <a:tabLst/>
              <a:defRPr sz="70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sz="5400" b="1" i="1" dirty="0" smtClean="0"/>
              <a:t>(</a:t>
            </a:r>
            <a:r>
              <a:rPr lang="fr-FR" sz="5400" b="1" i="1" dirty="0" err="1" smtClean="0"/>
              <a:t>When</a:t>
            </a:r>
            <a:r>
              <a:rPr lang="fr-FR" sz="5400" b="1" i="1" dirty="0" smtClean="0"/>
              <a:t> do </a:t>
            </a:r>
            <a:r>
              <a:rPr lang="fr-FR" sz="5400" b="1" i="1" dirty="0" err="1" smtClean="0"/>
              <a:t>you</a:t>
            </a:r>
            <a:r>
              <a:rPr lang="fr-FR" sz="5400" b="1" i="1" dirty="0" smtClean="0"/>
              <a:t> </a:t>
            </a:r>
            <a:r>
              <a:rPr lang="fr-FR" sz="5400" b="1" i="1" dirty="0" err="1" smtClean="0"/>
              <a:t>feel</a:t>
            </a:r>
            <a:r>
              <a:rPr lang="fr-FR" sz="5400" b="1" i="1" dirty="0" smtClean="0"/>
              <a:t>….?)</a:t>
            </a:r>
            <a:endParaRPr lang="fr-FR" sz="5400" b="1" i="1" dirty="0"/>
          </a:p>
        </p:txBody>
      </p:sp>
      <p:sp>
        <p:nvSpPr>
          <p:cNvPr id="5" name="Shape 172"/>
          <p:cNvSpPr txBox="1">
            <a:spLocks/>
          </p:cNvSpPr>
          <p:nvPr/>
        </p:nvSpPr>
        <p:spPr>
          <a:xfrm>
            <a:off x="222250" y="3196295"/>
            <a:ext cx="11664949"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100000"/>
              </a:lnSpc>
              <a:spcBef>
                <a:spcPts val="0"/>
              </a:spcBef>
              <a:spcAft>
                <a:spcPts val="0"/>
              </a:spcAft>
              <a:buClrTx/>
              <a:buSzTx/>
              <a:buFontTx/>
              <a:buNone/>
              <a:tabLst/>
              <a:defRPr sz="70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algn="l" hangingPunct="1"/>
            <a:r>
              <a:rPr lang="fr-FR" sz="7200" b="1" i="1" dirty="0" smtClean="0">
                <a:solidFill>
                  <a:schemeClr val="bg1"/>
                </a:solidFill>
                <a:effectLst>
                  <a:outerShdw blurRad="38100" dist="38100" dir="2700000" algn="tl">
                    <a:srgbClr val="000000">
                      <a:alpha val="43137"/>
                    </a:srgbClr>
                  </a:outerShdw>
                </a:effectLst>
              </a:rPr>
              <a:t>Je me sens…</a:t>
            </a:r>
            <a:endParaRPr lang="fr-FR" sz="7200" b="1" i="1" dirty="0">
              <a:solidFill>
                <a:schemeClr val="bg1"/>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a:stretch>
            <a:fillRect/>
          </a:stretch>
        </p:blipFill>
        <p:spPr>
          <a:xfrm>
            <a:off x="698338" y="5554761"/>
            <a:ext cx="2342861" cy="2604710"/>
          </a:xfrm>
          <a:prstGeom prst="rect">
            <a:avLst/>
          </a:prstGeom>
        </p:spPr>
      </p:pic>
      <p:pic>
        <p:nvPicPr>
          <p:cNvPr id="4098" name="Picture 2" descr="Image result for ang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1482" y="4420715"/>
            <a:ext cx="2999130" cy="299913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worried"/>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488175" y="4113311"/>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tired emoj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9037" y="7649382"/>
            <a:ext cx="2248059" cy="2022764"/>
          </a:xfrm>
          <a:prstGeom prst="rect">
            <a:avLst/>
          </a:prstGeom>
          <a:noFill/>
          <a:extLst>
            <a:ext uri="{909E8E84-426E-40DD-AFC4-6F175D3DCCD1}">
              <a14:hiddenFill xmlns:a14="http://schemas.microsoft.com/office/drawing/2010/main">
                <a:solidFill>
                  <a:srgbClr val="FFFFFF"/>
                </a:solidFill>
              </a14:hiddenFill>
            </a:ext>
          </a:extLst>
        </p:spPr>
      </p:pic>
      <p:sp>
        <p:nvSpPr>
          <p:cNvPr id="12" name="Shape 172"/>
          <p:cNvSpPr txBox="1">
            <a:spLocks/>
          </p:cNvSpPr>
          <p:nvPr/>
        </p:nvSpPr>
        <p:spPr>
          <a:xfrm>
            <a:off x="1857" y="7885050"/>
            <a:ext cx="11664949"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100000"/>
              </a:lnSpc>
              <a:spcBef>
                <a:spcPts val="0"/>
              </a:spcBef>
              <a:spcAft>
                <a:spcPts val="0"/>
              </a:spcAft>
              <a:buClrTx/>
              <a:buSzTx/>
              <a:buFontTx/>
              <a:buNone/>
              <a:tabLst/>
              <a:defRPr sz="70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algn="l" hangingPunct="1"/>
            <a:r>
              <a:rPr lang="fr-FR" sz="4800" b="1" i="1" dirty="0" smtClean="0">
                <a:solidFill>
                  <a:schemeClr val="bg1"/>
                </a:solidFill>
                <a:effectLst>
                  <a:outerShdw blurRad="38100" dist="38100" dir="2700000" algn="tl">
                    <a:srgbClr val="000000">
                      <a:alpha val="43137"/>
                    </a:srgbClr>
                  </a:outerShdw>
                </a:effectLst>
              </a:rPr>
              <a:t>Content(e)/</a:t>
            </a:r>
          </a:p>
          <a:p>
            <a:pPr algn="l" hangingPunct="1"/>
            <a:r>
              <a:rPr lang="fr-FR" sz="4800" b="1" i="1" dirty="0" smtClean="0">
                <a:solidFill>
                  <a:schemeClr val="bg1"/>
                </a:solidFill>
                <a:effectLst>
                  <a:outerShdw blurRad="38100" dist="38100" dir="2700000" algn="tl">
                    <a:srgbClr val="000000">
                      <a:alpha val="43137"/>
                    </a:srgbClr>
                  </a:outerShdw>
                </a:effectLst>
              </a:rPr>
              <a:t>Heureu</a:t>
            </a:r>
            <a:r>
              <a:rPr lang="fr-FR" sz="4800" b="1" i="1" u="sng" dirty="0" smtClean="0">
                <a:solidFill>
                  <a:schemeClr val="bg1"/>
                </a:solidFill>
                <a:effectLst>
                  <a:outerShdw blurRad="38100" dist="38100" dir="2700000" algn="tl">
                    <a:srgbClr val="000000">
                      <a:alpha val="43137"/>
                    </a:srgbClr>
                  </a:outerShdw>
                </a:effectLst>
              </a:rPr>
              <a:t>x</a:t>
            </a:r>
            <a:r>
              <a:rPr lang="fr-FR" sz="4800" b="1" i="1" dirty="0" smtClean="0">
                <a:solidFill>
                  <a:schemeClr val="bg1"/>
                </a:solidFill>
                <a:effectLst>
                  <a:outerShdw blurRad="38100" dist="38100" dir="2700000" algn="tl">
                    <a:srgbClr val="000000">
                      <a:alpha val="43137"/>
                    </a:srgbClr>
                  </a:outerShdw>
                </a:effectLst>
              </a:rPr>
              <a:t>(se)</a:t>
            </a:r>
            <a:endParaRPr lang="fr-FR" sz="4800" b="1" i="1" dirty="0">
              <a:solidFill>
                <a:schemeClr val="bg1"/>
              </a:solidFill>
              <a:effectLst>
                <a:outerShdw blurRad="38100" dist="38100" dir="2700000" algn="tl">
                  <a:srgbClr val="000000">
                    <a:alpha val="43137"/>
                  </a:srgbClr>
                </a:outerShdw>
              </a:effectLst>
            </a:endParaRPr>
          </a:p>
        </p:txBody>
      </p:sp>
      <p:sp>
        <p:nvSpPr>
          <p:cNvPr id="13" name="Shape 172"/>
          <p:cNvSpPr txBox="1">
            <a:spLocks/>
          </p:cNvSpPr>
          <p:nvPr/>
        </p:nvSpPr>
        <p:spPr>
          <a:xfrm>
            <a:off x="7398327" y="5554761"/>
            <a:ext cx="11438947"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100000"/>
              </a:lnSpc>
              <a:spcBef>
                <a:spcPts val="0"/>
              </a:spcBef>
              <a:spcAft>
                <a:spcPts val="0"/>
              </a:spcAft>
              <a:buClrTx/>
              <a:buSzTx/>
              <a:buFontTx/>
              <a:buNone/>
              <a:tabLst/>
              <a:defRPr sz="70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algn="l" hangingPunct="1"/>
            <a:r>
              <a:rPr lang="fr-FR" sz="4800" b="1" i="1" dirty="0" smtClean="0">
                <a:solidFill>
                  <a:schemeClr val="bg1"/>
                </a:solidFill>
                <a:effectLst>
                  <a:outerShdw blurRad="38100" dist="38100" dir="2700000" algn="tl">
                    <a:srgbClr val="000000">
                      <a:alpha val="43137"/>
                    </a:srgbClr>
                  </a:outerShdw>
                </a:effectLst>
              </a:rPr>
              <a:t>Inquiet/inquiète</a:t>
            </a:r>
          </a:p>
          <a:p>
            <a:pPr algn="l" hangingPunct="1"/>
            <a:r>
              <a:rPr lang="fr-FR" sz="4800" b="1" i="1" dirty="0" smtClean="0">
                <a:solidFill>
                  <a:schemeClr val="bg1"/>
                </a:solidFill>
                <a:effectLst>
                  <a:outerShdw blurRad="38100" dist="38100" dir="2700000" algn="tl">
                    <a:srgbClr val="000000">
                      <a:alpha val="43137"/>
                    </a:srgbClr>
                  </a:outerShdw>
                </a:effectLst>
              </a:rPr>
              <a:t>Nerveu</a:t>
            </a:r>
            <a:r>
              <a:rPr lang="fr-FR" sz="4800" b="1" i="1" u="sng" dirty="0" smtClean="0">
                <a:solidFill>
                  <a:schemeClr val="bg1"/>
                </a:solidFill>
                <a:effectLst>
                  <a:outerShdw blurRad="38100" dist="38100" dir="2700000" algn="tl">
                    <a:srgbClr val="000000">
                      <a:alpha val="43137"/>
                    </a:srgbClr>
                  </a:outerShdw>
                </a:effectLst>
              </a:rPr>
              <a:t>x</a:t>
            </a:r>
            <a:r>
              <a:rPr lang="fr-FR" sz="4800" b="1" i="1" dirty="0" smtClean="0">
                <a:solidFill>
                  <a:schemeClr val="bg1"/>
                </a:solidFill>
                <a:effectLst>
                  <a:outerShdw blurRad="38100" dist="38100" dir="2700000" algn="tl">
                    <a:srgbClr val="000000">
                      <a:alpha val="43137"/>
                    </a:srgbClr>
                  </a:outerShdw>
                </a:effectLst>
              </a:rPr>
              <a:t>/se</a:t>
            </a:r>
            <a:endParaRPr lang="fr-FR" sz="4800" b="1" i="1" dirty="0">
              <a:solidFill>
                <a:schemeClr val="bg1"/>
              </a:solidFill>
              <a:effectLst>
                <a:outerShdw blurRad="38100" dist="38100" dir="2700000" algn="tl">
                  <a:srgbClr val="000000">
                    <a:alpha val="43137"/>
                  </a:srgbClr>
                </a:outerShdw>
              </a:effectLst>
            </a:endParaRPr>
          </a:p>
        </p:txBody>
      </p:sp>
      <p:sp>
        <p:nvSpPr>
          <p:cNvPr id="14" name="Shape 172"/>
          <p:cNvSpPr txBox="1">
            <a:spLocks/>
          </p:cNvSpPr>
          <p:nvPr/>
        </p:nvSpPr>
        <p:spPr>
          <a:xfrm>
            <a:off x="3737680" y="6418847"/>
            <a:ext cx="10968468"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100000"/>
              </a:lnSpc>
              <a:spcBef>
                <a:spcPts val="0"/>
              </a:spcBef>
              <a:spcAft>
                <a:spcPts val="0"/>
              </a:spcAft>
              <a:buClrTx/>
              <a:buSzTx/>
              <a:buFontTx/>
              <a:buNone/>
              <a:tabLst/>
              <a:defRPr sz="70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algn="l" hangingPunct="1"/>
            <a:r>
              <a:rPr lang="fr-FR" sz="4800" b="1" i="1" dirty="0" smtClean="0">
                <a:solidFill>
                  <a:schemeClr val="bg1"/>
                </a:solidFill>
                <a:effectLst>
                  <a:outerShdw blurRad="38100" dist="38100" dir="2700000" algn="tl">
                    <a:srgbClr val="000000">
                      <a:alpha val="43137"/>
                    </a:srgbClr>
                  </a:outerShdw>
                </a:effectLst>
              </a:rPr>
              <a:t>Fâché(e)</a:t>
            </a:r>
            <a:endParaRPr lang="fr-FR" sz="4800" b="1" i="1" dirty="0">
              <a:solidFill>
                <a:schemeClr val="bg1"/>
              </a:solidFill>
              <a:effectLst>
                <a:outerShdw blurRad="38100" dist="38100" dir="2700000" algn="tl">
                  <a:srgbClr val="000000">
                    <a:alpha val="43137"/>
                  </a:srgbClr>
                </a:outerShdw>
              </a:effectLst>
            </a:endParaRPr>
          </a:p>
        </p:txBody>
      </p:sp>
      <p:sp>
        <p:nvSpPr>
          <p:cNvPr id="15" name="Shape 172"/>
          <p:cNvSpPr txBox="1">
            <a:spLocks/>
          </p:cNvSpPr>
          <p:nvPr/>
        </p:nvSpPr>
        <p:spPr>
          <a:xfrm>
            <a:off x="9380125" y="7550517"/>
            <a:ext cx="10968468"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100000"/>
              </a:lnSpc>
              <a:spcBef>
                <a:spcPts val="0"/>
              </a:spcBef>
              <a:spcAft>
                <a:spcPts val="0"/>
              </a:spcAft>
              <a:buClrTx/>
              <a:buSzTx/>
              <a:buFontTx/>
              <a:buNone/>
              <a:tabLst/>
              <a:defRPr sz="70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algn="l" hangingPunct="1"/>
            <a:r>
              <a:rPr lang="fr-FR" sz="4800" b="1" i="1" dirty="0" smtClean="0">
                <a:solidFill>
                  <a:schemeClr val="bg1"/>
                </a:solidFill>
                <a:effectLst>
                  <a:outerShdw blurRad="38100" dist="38100" dir="2700000" algn="tl">
                    <a:srgbClr val="000000">
                      <a:alpha val="43137"/>
                    </a:srgbClr>
                  </a:outerShdw>
                </a:effectLst>
              </a:rPr>
              <a:t>fatigué(e)</a:t>
            </a:r>
            <a:endParaRPr lang="fr-FR" sz="4800"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62322582"/>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a:p>
        </p:txBody>
      </p:sp>
      <p:sp>
        <p:nvSpPr>
          <p:cNvPr id="168" name="Shape 168"/>
          <p:cNvSpPr>
            <a:spLocks noGrp="1"/>
          </p:cNvSpPr>
          <p:nvPr>
            <p:ph type="body" idx="1"/>
          </p:nvPr>
        </p:nvSpPr>
        <p:spPr>
          <a:xfrm>
            <a:off x="1383307" y="3175000"/>
            <a:ext cx="10223501" cy="5842000"/>
          </a:xfrm>
          <a:prstGeom prst="rect">
            <a:avLst/>
          </a:prstGeom>
        </p:spPr>
        <p:txBody>
          <a:bodyPr/>
          <a:lstStyle/>
          <a:p>
            <a:pPr marL="317500" indent="0" algn="just">
              <a:buNone/>
            </a:pPr>
            <a:r>
              <a:rPr lang="fr-FR" dirty="0" smtClean="0">
                <a:solidFill>
                  <a:srgbClr val="0042AA"/>
                </a:solidFill>
              </a:rPr>
              <a:t>Katie est la sœur de Brandon.  Tout le monde pense que Katie est méchante, mais en réalité elle est très sympa.  Katie ne parle pas beaucoup parce qu’elle est très timide.  Alors, tout le monde pense qu’elle est méchante…mais c’est pas vrai!</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spTree>
    <p:extLst>
      <p:ext uri="{BB962C8B-B14F-4D97-AF65-F5344CB8AC3E}">
        <p14:creationId xmlns:p14="http://schemas.microsoft.com/office/powerpoint/2010/main" val="2285992059"/>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a:p>
        </p:txBody>
      </p:sp>
      <p:sp>
        <p:nvSpPr>
          <p:cNvPr id="168" name="Shape 168"/>
          <p:cNvSpPr>
            <a:spLocks noGrp="1"/>
          </p:cNvSpPr>
          <p:nvPr>
            <p:ph type="body" idx="1"/>
          </p:nvPr>
        </p:nvSpPr>
        <p:spPr>
          <a:xfrm>
            <a:off x="1383308" y="3175000"/>
            <a:ext cx="5786420" cy="5842000"/>
          </a:xfrm>
          <a:prstGeom prst="rect">
            <a:avLst/>
          </a:prstGeom>
        </p:spPr>
        <p:txBody>
          <a:bodyPr/>
          <a:lstStyle/>
          <a:p>
            <a:pPr marL="317500" indent="0" algn="just">
              <a:buNone/>
            </a:pPr>
            <a:r>
              <a:rPr lang="fr-FR" dirty="0" smtClean="0">
                <a:solidFill>
                  <a:srgbClr val="0042AA"/>
                </a:solidFill>
              </a:rPr>
              <a:t>Katie aime les rats.  Elle a un rat.  Son frère Brandon pense que les rats sont horribles!</a:t>
            </a:r>
          </a:p>
          <a:p>
            <a:pPr marL="317500" indent="0" algn="just">
              <a:buNone/>
            </a:pP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41974" t="26957" r="7742" b="17077"/>
          <a:stretch/>
        </p:blipFill>
        <p:spPr>
          <a:xfrm rot="5400000">
            <a:off x="7265982" y="4324432"/>
            <a:ext cx="4244570" cy="3543137"/>
          </a:xfrm>
          <a:prstGeom prst="rect">
            <a:avLst/>
          </a:prstGeom>
        </p:spPr>
      </p:pic>
    </p:spTree>
    <p:extLst>
      <p:ext uri="{BB962C8B-B14F-4D97-AF65-F5344CB8AC3E}">
        <p14:creationId xmlns:p14="http://schemas.microsoft.com/office/powerpoint/2010/main" val="1428134057"/>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a:p>
        </p:txBody>
      </p:sp>
      <p:sp>
        <p:nvSpPr>
          <p:cNvPr id="168" name="Shape 168"/>
          <p:cNvSpPr>
            <a:spLocks noGrp="1"/>
          </p:cNvSpPr>
          <p:nvPr>
            <p:ph type="body" idx="1"/>
          </p:nvPr>
        </p:nvSpPr>
        <p:spPr>
          <a:xfrm>
            <a:off x="1383307" y="3175000"/>
            <a:ext cx="10223501" cy="3724564"/>
          </a:xfrm>
          <a:prstGeom prst="rect">
            <a:avLst/>
          </a:prstGeom>
        </p:spPr>
        <p:txBody>
          <a:bodyPr/>
          <a:lstStyle/>
          <a:p>
            <a:pPr marL="317500" indent="0" algn="just">
              <a:buNone/>
            </a:pPr>
            <a:r>
              <a:rPr lang="fr-FR" dirty="0" smtClean="0">
                <a:solidFill>
                  <a:srgbClr val="0042AA"/>
                </a:solidFill>
              </a:rPr>
              <a:t>Katie aime son petit frère, </a:t>
            </a:r>
            <a:r>
              <a:rPr lang="fr-FR" dirty="0" smtClean="0">
                <a:solidFill>
                  <a:srgbClr val="0042AA"/>
                </a:solidFill>
              </a:rPr>
              <a:t>Brandon, mais</a:t>
            </a:r>
            <a:r>
              <a:rPr lang="fr-FR" dirty="0" smtClean="0">
                <a:solidFill>
                  <a:srgbClr val="0042AA"/>
                </a:solidFill>
              </a:rPr>
              <a:t>, elle est méchante avec lui quelquefois.  Elle </a:t>
            </a:r>
            <a:r>
              <a:rPr lang="fr-FR" u="sng" dirty="0" smtClean="0">
                <a:solidFill>
                  <a:srgbClr val="0042AA"/>
                </a:solidFill>
              </a:rPr>
              <a:t>crie après</a:t>
            </a:r>
            <a:r>
              <a:rPr lang="fr-FR" dirty="0" smtClean="0">
                <a:solidFill>
                  <a:srgbClr val="0042AA"/>
                </a:solidFill>
              </a:rPr>
              <a:t> son frère parce qu’il n’est pas responsable.</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pic>
        <p:nvPicPr>
          <p:cNvPr id="2050" name="Picture 2" descr="Image result for yell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7357" y="6616903"/>
            <a:ext cx="3319734" cy="2213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937990"/>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a:p>
        </p:txBody>
      </p:sp>
      <p:sp>
        <p:nvSpPr>
          <p:cNvPr id="168" name="Shape 168"/>
          <p:cNvSpPr>
            <a:spLocks noGrp="1"/>
          </p:cNvSpPr>
          <p:nvPr>
            <p:ph type="body" idx="1"/>
          </p:nvPr>
        </p:nvSpPr>
        <p:spPr>
          <a:xfrm>
            <a:off x="1320961" y="2407024"/>
            <a:ext cx="10223501" cy="5235726"/>
          </a:xfrm>
          <a:prstGeom prst="rect">
            <a:avLst/>
          </a:prstGeom>
        </p:spPr>
        <p:txBody>
          <a:bodyPr/>
          <a:lstStyle/>
          <a:p>
            <a:pPr marL="317500" indent="0" algn="just">
              <a:buNone/>
            </a:pPr>
            <a:r>
              <a:rPr lang="fr-FR" dirty="0" smtClean="0">
                <a:solidFill>
                  <a:srgbClr val="0042AA"/>
                </a:solidFill>
              </a:rPr>
              <a:t>Un jour, Katie visite la France!  Elle va à Paris!  La premier nuit, elle voit la Tour Eiffel et elle prend beaucoup de </a:t>
            </a:r>
            <a:r>
              <a:rPr lang="fr-FR" dirty="0" smtClean="0">
                <a:solidFill>
                  <a:srgbClr val="0042AA"/>
                </a:solidFill>
              </a:rPr>
              <a:t>photos avec son mobile.</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pic>
        <p:nvPicPr>
          <p:cNvPr id="1026" name="Picture 2" descr="Image result for eiffel tower at night animated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838993" y="5700423"/>
            <a:ext cx="6434506" cy="4053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076574"/>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dirty="0"/>
          </a:p>
        </p:txBody>
      </p:sp>
      <p:sp>
        <p:nvSpPr>
          <p:cNvPr id="168" name="Shape 168"/>
          <p:cNvSpPr>
            <a:spLocks noGrp="1"/>
          </p:cNvSpPr>
          <p:nvPr>
            <p:ph type="body" idx="1"/>
          </p:nvPr>
        </p:nvSpPr>
        <p:spPr>
          <a:xfrm>
            <a:off x="1320961" y="1800750"/>
            <a:ext cx="10223501" cy="5842000"/>
          </a:xfrm>
          <a:prstGeom prst="rect">
            <a:avLst/>
          </a:prstGeom>
        </p:spPr>
        <p:txBody>
          <a:bodyPr/>
          <a:lstStyle/>
          <a:p>
            <a:pPr marL="317500" indent="0" algn="just">
              <a:buNone/>
            </a:pPr>
            <a:r>
              <a:rPr lang="fr-FR" dirty="0" smtClean="0">
                <a:solidFill>
                  <a:srgbClr val="0042AA"/>
                </a:solidFill>
              </a:rPr>
              <a:t>Elle veut envoyer une photo à sa </a:t>
            </a:r>
            <a:r>
              <a:rPr lang="fr-FR" dirty="0" smtClean="0">
                <a:solidFill>
                  <a:srgbClr val="0042AA"/>
                </a:solidFill>
              </a:rPr>
              <a:t>mère…mais Katie a un problème.  Elle </a:t>
            </a:r>
            <a:r>
              <a:rPr lang="fr-FR" dirty="0" smtClean="0">
                <a:solidFill>
                  <a:srgbClr val="0042AA"/>
                </a:solidFill>
              </a:rPr>
              <a:t>n’a aucune service!</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pic>
        <p:nvPicPr>
          <p:cNvPr id="3074" name="Picture 2" descr="Image result for no cell phone servic3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6957" y="5474183"/>
            <a:ext cx="2982479" cy="2982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752898"/>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dirty="0"/>
          </a:p>
        </p:txBody>
      </p:sp>
      <p:sp>
        <p:nvSpPr>
          <p:cNvPr id="168" name="Shape 168"/>
          <p:cNvSpPr>
            <a:spLocks noGrp="1"/>
          </p:cNvSpPr>
          <p:nvPr>
            <p:ph type="body" idx="1"/>
          </p:nvPr>
        </p:nvSpPr>
        <p:spPr>
          <a:xfrm>
            <a:off x="1320961" y="1800750"/>
            <a:ext cx="10223501" cy="5842000"/>
          </a:xfrm>
          <a:prstGeom prst="rect">
            <a:avLst/>
          </a:prstGeom>
        </p:spPr>
        <p:txBody>
          <a:bodyPr/>
          <a:lstStyle/>
          <a:p>
            <a:pPr marL="317500" indent="0" algn="just">
              <a:buNone/>
            </a:pPr>
            <a:r>
              <a:rPr lang="fr-FR" dirty="0" smtClean="0">
                <a:solidFill>
                  <a:srgbClr val="0042AA"/>
                </a:solidFill>
              </a:rPr>
              <a:t>Katie a besoin de Wi-Fi!</a:t>
            </a:r>
          </a:p>
          <a:p>
            <a:pPr marL="317500" indent="0" algn="just">
              <a:buNone/>
            </a:pPr>
            <a:r>
              <a:rPr lang="fr-FR" dirty="0" smtClean="0">
                <a:solidFill>
                  <a:srgbClr val="0042AA"/>
                </a:solidFill>
              </a:rPr>
              <a:t>Alors, elle va au cybercafé.</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pic>
        <p:nvPicPr>
          <p:cNvPr id="3074" name="Picture 2" descr="Image result for no cell phone servic3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6957" y="5474183"/>
            <a:ext cx="2982479" cy="2982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31484"/>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434107" y="3735337"/>
            <a:ext cx="10172701" cy="4721326"/>
          </a:xfrm>
          <a:prstGeom prst="rect">
            <a:avLst/>
          </a:prstGeom>
          <a:solidFill>
            <a:srgbClr val="FFFFFF"/>
          </a:solidFill>
          <a:ln w="508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defRPr>
            </a:pPr>
            <a:endParaRPr dirty="0"/>
          </a:p>
        </p:txBody>
      </p:sp>
      <p:sp>
        <p:nvSpPr>
          <p:cNvPr id="168" name="Shape 168"/>
          <p:cNvSpPr>
            <a:spLocks noGrp="1"/>
          </p:cNvSpPr>
          <p:nvPr>
            <p:ph type="body" idx="1"/>
          </p:nvPr>
        </p:nvSpPr>
        <p:spPr>
          <a:xfrm>
            <a:off x="1383307" y="3046506"/>
            <a:ext cx="10223501" cy="5842000"/>
          </a:xfrm>
          <a:prstGeom prst="rect">
            <a:avLst/>
          </a:prstGeom>
        </p:spPr>
        <p:txBody>
          <a:bodyPr/>
          <a:lstStyle/>
          <a:p>
            <a:pPr marL="317500" indent="0" algn="just">
              <a:buNone/>
            </a:pPr>
            <a:r>
              <a:rPr lang="fr-FR" dirty="0" smtClean="0">
                <a:solidFill>
                  <a:srgbClr val="0042AA"/>
                </a:solidFill>
              </a:rPr>
              <a:t>Elle entre dans le </a:t>
            </a:r>
            <a:r>
              <a:rPr lang="fr-FR" dirty="0" smtClean="0">
                <a:solidFill>
                  <a:srgbClr val="0042AA"/>
                </a:solidFill>
              </a:rPr>
              <a:t>café, mais il y a beaucoup de monde et elle est trop timide pour s’asseoir avec une personne qu</a:t>
            </a:r>
            <a:r>
              <a:rPr lang="fr-FR" dirty="0" smtClean="0">
                <a:solidFill>
                  <a:srgbClr val="0042AA"/>
                </a:solidFill>
              </a:rPr>
              <a:t>’elle ne connait pas.  Alors,</a:t>
            </a:r>
            <a:r>
              <a:rPr lang="fr-FR" dirty="0" smtClean="0">
                <a:solidFill>
                  <a:srgbClr val="0042AA"/>
                </a:solidFill>
              </a:rPr>
              <a:t> </a:t>
            </a:r>
            <a:r>
              <a:rPr lang="fr-FR" dirty="0" smtClean="0">
                <a:solidFill>
                  <a:srgbClr val="0042AA"/>
                </a:solidFill>
              </a:rPr>
              <a:t>elle s’assied par terre</a:t>
            </a:r>
            <a:r>
              <a:rPr lang="fr-FR" dirty="0" smtClean="0">
                <a:solidFill>
                  <a:srgbClr val="0042AA"/>
                </a:solidFill>
              </a:rPr>
              <a:t>. </a:t>
            </a:r>
            <a:endParaRPr lang="fr-FR" dirty="0">
              <a:solidFill>
                <a:srgbClr val="0042AA"/>
              </a:solidFill>
            </a:endParaRPr>
          </a:p>
        </p:txBody>
      </p:sp>
      <p:sp>
        <p:nvSpPr>
          <p:cNvPr id="5" name="Shape 167"/>
          <p:cNvSpPr txBox="1">
            <a:spLocks/>
          </p:cNvSpPr>
          <p:nvPr/>
        </p:nvSpPr>
        <p:spPr>
          <a:xfrm>
            <a:off x="1118101" y="887506"/>
            <a:ext cx="10804712"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marL="0" marR="0" indent="0" algn="ctr" defTabSz="584200" latinLnBrk="0">
              <a:lnSpc>
                <a:spcPct val="70000"/>
              </a:lnSpc>
              <a:spcBef>
                <a:spcPts val="0"/>
              </a:spcBef>
              <a:spcAft>
                <a:spcPts val="0"/>
              </a:spcAft>
              <a:buClrTx/>
              <a:buSzTx/>
              <a:buFontTx/>
              <a:buNone/>
              <a:tabLst/>
              <a:defRPr sz="8400" b="0" i="0" u="none" strike="noStrike" cap="all" spc="0" baseline="0">
                <a:ln>
                  <a:noFill/>
                </a:ln>
                <a:solidFill>
                  <a:srgbClr val="000000"/>
                </a:solidFill>
                <a:uFillTx/>
                <a:latin typeface="+mn-lt"/>
                <a:ea typeface="+mn-ea"/>
                <a:cs typeface="+mn-cs"/>
                <a:sym typeface="Futura Condensed"/>
              </a:defRPr>
            </a:lvl1pPr>
            <a:lvl2pPr marL="0" marR="0" indent="228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2pPr>
            <a:lvl3pPr marL="0" marR="0" indent="457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3pPr>
            <a:lvl4pPr marL="0" marR="0" indent="685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4pPr>
            <a:lvl5pPr marL="0" marR="0" indent="9144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5pPr>
            <a:lvl6pPr marL="0" marR="0" indent="11430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6pPr>
            <a:lvl7pPr marL="0" marR="0" indent="13716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7pPr>
            <a:lvl8pPr marL="0" marR="0" indent="16002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8pPr>
            <a:lvl9pPr marL="0" marR="0" indent="1828800" algn="ctr" defTabSz="584200" latinLnBrk="0">
              <a:lnSpc>
                <a:spcPct val="100000"/>
              </a:lnSpc>
              <a:spcBef>
                <a:spcPts val="0"/>
              </a:spcBef>
              <a:spcAft>
                <a:spcPts val="0"/>
              </a:spcAft>
              <a:buClrTx/>
              <a:buSzTx/>
              <a:buFontTx/>
              <a:buNone/>
              <a:tabLst/>
              <a:defRPr sz="8400" b="0" i="0" u="none" strike="noStrike" cap="none" spc="0" baseline="0">
                <a:ln>
                  <a:noFill/>
                </a:ln>
                <a:solidFill>
                  <a:srgbClr val="000000"/>
                </a:solidFill>
                <a:uFillTx/>
                <a:latin typeface="Gill Sans"/>
                <a:ea typeface="Gill Sans"/>
                <a:cs typeface="Gill Sans"/>
                <a:sym typeface="Gill Sans"/>
              </a:defRPr>
            </a:lvl9pPr>
          </a:lstStyle>
          <a:p>
            <a:pPr hangingPunct="1"/>
            <a:r>
              <a:rPr lang="fr-FR" dirty="0" smtClean="0"/>
              <a:t>Histoire!</a:t>
            </a:r>
            <a:br>
              <a:rPr lang="fr-FR" dirty="0" smtClean="0"/>
            </a:br>
            <a:r>
              <a:rPr lang="fr-FR" sz="5200" b="1" dirty="0" smtClean="0">
                <a:solidFill>
                  <a:srgbClr val="C00000"/>
                </a:solidFill>
              </a:rPr>
              <a:t>Écoutez pour comprendre</a:t>
            </a:r>
            <a:endParaRPr lang="fr-FR" sz="5200" b="1" dirty="0">
              <a:solidFill>
                <a:srgbClr val="C00000"/>
              </a:solidFill>
            </a:endParaRPr>
          </a:p>
        </p:txBody>
      </p:sp>
    </p:spTree>
    <p:extLst>
      <p:ext uri="{BB962C8B-B14F-4D97-AF65-F5344CB8AC3E}">
        <p14:creationId xmlns:p14="http://schemas.microsoft.com/office/powerpoint/2010/main" val="515846772"/>
      </p:ext>
    </p:extLst>
  </p:cSld>
  <p:clrMapOvr>
    <a:masterClrMapping/>
  </p:clrMapOvr>
  <mc:AlternateContent xmlns:mc="http://schemas.openxmlformats.org/markup-compatibility/2006" xmlns:p15="http://schemas.microsoft.com/office/powerpoint/2012/main">
    <mc:Choice Requires="p15">
      <p:transition spd="slow">
        <p15:prstTrans prst="fallOver"/>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Futura Condensed"/>
        <a:ea typeface="Futura Condensed"/>
        <a:cs typeface="Futura Condensed"/>
      </a:majorFont>
      <a:minorFont>
        <a:latin typeface="Futura Condensed"/>
        <a:ea typeface="Futura Condensed"/>
        <a:cs typeface="Futura Condense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25400" cap="flat">
          <a:solidFill>
            <a:srgbClr val="000000"/>
          </a:solidFill>
          <a:prstDash val="solid"/>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Futura Condensed"/>
        <a:ea typeface="Futura Condensed"/>
        <a:cs typeface="Futura Condensed"/>
      </a:majorFont>
      <a:minorFont>
        <a:latin typeface="Futura Condensed"/>
        <a:ea typeface="Futura Condensed"/>
        <a:cs typeface="Futura Condense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25400" cap="flat">
          <a:solidFill>
            <a:srgbClr val="000000"/>
          </a:solidFill>
          <a:prstDash val="solid"/>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1524</TotalTime>
  <Words>353</Words>
  <Application>Microsoft Office PowerPoint</Application>
  <PresentationFormat>Custom</PresentationFormat>
  <Paragraphs>41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Futura Condensed</vt:lpstr>
      <vt:lpstr>Gill Sans</vt:lpstr>
      <vt:lpstr>Lucida Grande</vt:lpstr>
      <vt:lpstr>White</vt:lpstr>
      <vt:lpstr>LA CLOCHETTE Répondez en phrases complètes</vt:lpstr>
      <vt:lpstr>Quand est-ce que tu te sens…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CLOCHETTE</dc:title>
  <dc:creator>Danielle Berndt</dc:creator>
  <cp:lastModifiedBy>Danielle Berndt</cp:lastModifiedBy>
  <cp:revision>18</cp:revision>
  <dcterms:modified xsi:type="dcterms:W3CDTF">2017-03-02T13:24:09Z</dcterms:modified>
</cp:coreProperties>
</file>